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257" r:id="rId4"/>
    <p:sldId id="271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9648" autoAdjust="0"/>
  </p:normalViewPr>
  <p:slideViewPr>
    <p:cSldViewPr>
      <p:cViewPr>
        <p:scale>
          <a:sx n="70" d="100"/>
          <a:sy n="70" d="100"/>
        </p:scale>
        <p:origin x="-139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D512-AC86-493F-B163-93F1298DE2B4}" type="datetimeFigureOut">
              <a:rPr lang="th-TH" smtClean="0"/>
              <a:pPr/>
              <a:t>18/10/55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F8FAF-5252-4707-A127-39AFF95611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16950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FDD64-22F1-45A4-9B73-8AEA3154B043}" type="datetimeFigureOut">
              <a:rPr lang="th-TH" smtClean="0"/>
              <a:pPr/>
              <a:t>18/10/55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9FB9A-2DE3-44CC-8492-94437F5FAC3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6641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9FB9A-2DE3-44CC-8492-94437F5FAC3F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67DA-D1DE-4C15-A405-D9764DF452A7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48E0-6406-4E98-824C-EA83E828D74C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0-4B83-48C9-99E0-5EBE804B585F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67C5-3195-400D-96A9-231931D555AF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E1F-1AFA-4BD3-92FB-DDB27A2BD456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2C93-96F8-45D8-81CD-3BD44C38641D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B8AF-FF81-4C81-882B-5688E267A586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E3FD-FC94-4C56-9539-688A15BA8173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863F-83ED-4FED-92D6-338B0298B9B6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8EF-4D5B-4E99-BEC9-2E15C578B8F7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6F25-3561-4A4A-9644-494A7FA46896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2000B6-EDC3-4FB9-A0E2-FA1D2404A91C}" type="datetime1">
              <a:rPr lang="th-TH" smtClean="0"/>
              <a:pPr/>
              <a:t>18/10/55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FB4FFF-9D47-4F0F-BBFD-7F6BB504F00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8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9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_______Microsoft_Office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6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7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324744"/>
          </a:xfrm>
        </p:spPr>
        <p:txBody>
          <a:bodyPr>
            <a:normAutofit/>
          </a:bodyPr>
          <a:lstStyle/>
          <a:p>
            <a:pPr algn="ctr"/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เอกสารประกอบการบรรยาย</a:t>
            </a:r>
            <a:endParaRPr lang="th-TH" sz="7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724480"/>
            <a:ext cx="7854696" cy="35848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h-TH" sz="3900" dirty="0" smtClean="0"/>
              <a:t>เรื่อง หลักการเขียนโครงการเพื่อเสนอของบประมาณ</a:t>
            </a:r>
          </a:p>
          <a:p>
            <a:pPr algn="ctr"/>
            <a:r>
              <a:rPr lang="th-TH" sz="3900" dirty="0" smtClean="0"/>
              <a:t>ที่สอดคล้องกับยุทธศาสตร์ของ</a:t>
            </a:r>
          </a:p>
          <a:p>
            <a:pPr algn="ctr"/>
            <a:r>
              <a:rPr lang="th-TH" sz="3900" dirty="0" smtClean="0"/>
              <a:t>มหาวิทยาลัยเทคโนโลยีราชมงคลพระนคร</a:t>
            </a:r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                                                                     นางจุฬา</a:t>
            </a:r>
            <a:r>
              <a:rPr lang="th-TH" dirty="0" err="1" smtClean="0"/>
              <a:t>ภรณ์</a:t>
            </a:r>
            <a:r>
              <a:rPr lang="th-TH" dirty="0" smtClean="0"/>
              <a:t>  ตันติประสงค์</a:t>
            </a:r>
          </a:p>
          <a:p>
            <a:r>
              <a:rPr lang="th-TH" dirty="0" smtClean="0"/>
              <a:t>                                                                 ผู้อำนวยการกองนโยบายและแผน</a:t>
            </a:r>
          </a:p>
          <a:p>
            <a:r>
              <a:rPr lang="th-TH" dirty="0" smtClean="0"/>
              <a:t>                                                                           19 ตุลาคม 2555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10</a:t>
            </a:fld>
            <a:endParaRPr lang="th-TH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6721" y="1916832"/>
          <a:ext cx="7710560" cy="4320480"/>
        </p:xfrm>
        <a:graphic>
          <a:graphicData uri="http://schemas.openxmlformats.org/presentationml/2006/ole">
            <p:oleObj spid="_x0000_s22537" name="แผ่นงาน" r:id="rId3" imgW="6867666" imgH="3848113" progId="Excel.Sheet.12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11</a:t>
            </a:fld>
            <a:endParaRPr lang="th-TH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0" y="119063"/>
          <a:ext cx="9144000" cy="6619875"/>
        </p:xfrm>
        <a:graphic>
          <a:graphicData uri="http://schemas.openxmlformats.org/presentationml/2006/ole">
            <p:oleObj spid="_x0000_s25617" name="เอกสาร" r:id="rId3" imgW="10057135" imgH="7280097" progId="Word.Document.12">
              <p:embed/>
            </p:oleObj>
          </a:graphicData>
        </a:graphic>
      </p:graphicFrame>
      <p:sp>
        <p:nvSpPr>
          <p:cNvPr id="8" name="Action Button: Forward or Next 7">
            <a:hlinkClick r:id="rId4" action="ppaction://hlinksldjump" highlightClick="1"/>
          </p:cNvPr>
          <p:cNvSpPr/>
          <p:nvPr/>
        </p:nvSpPr>
        <p:spPr>
          <a:xfrm>
            <a:off x="8100392" y="1772816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12</a:t>
            </a:fld>
            <a:endParaRPr lang="th-TH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76213"/>
          <a:ext cx="9144000" cy="6503987"/>
        </p:xfrm>
        <a:graphic>
          <a:graphicData uri="http://schemas.openxmlformats.org/presentationml/2006/ole">
            <p:oleObj spid="_x0000_s83976" name="เอกสาร" r:id="rId3" imgW="10057135" imgH="7152968" progId="Word.Document.12">
              <p:embed/>
            </p:oleObj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7104" y="991816"/>
          <a:ext cx="8285376" cy="5317504"/>
        </p:xfrm>
        <a:graphic>
          <a:graphicData uri="http://schemas.openxmlformats.org/presentationml/2006/ole">
            <p:oleObj spid="_x0000_s86019" name="เอกสาร" r:id="rId4" imgW="5717562" imgH="3576175" progId="Word.Document.12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809" y="908720"/>
          <a:ext cx="8535671" cy="5760640"/>
        </p:xfrm>
        <a:graphic>
          <a:graphicData uri="http://schemas.openxmlformats.org/presentationml/2006/ole">
            <p:oleObj spid="_x0000_s87045" name="เอกสาร" r:id="rId3" imgW="5717562" imgH="3778096" progId="Word.Document.12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91294" y="836713"/>
          <a:ext cx="8085161" cy="5832647"/>
        </p:xfrm>
        <a:graphic>
          <a:graphicData uri="http://schemas.openxmlformats.org/presentationml/2006/ole">
            <p:oleObj spid="_x0000_s88067" name="เอกสาร" r:id="rId3" imgW="5873421" imgH="4568835" progId="Word.Document.12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9552" y="1408468"/>
          <a:ext cx="8136904" cy="3825040"/>
        </p:xfrm>
        <a:graphic>
          <a:graphicData uri="http://schemas.openxmlformats.org/presentationml/2006/ole">
            <p:oleObj spid="_x0000_s89092" name="เอกสาร" r:id="rId3" imgW="5717562" imgH="2550702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94014" y="1700808"/>
          <a:ext cx="7954386" cy="3312368"/>
        </p:xfrm>
        <a:graphic>
          <a:graphicData uri="http://schemas.openxmlformats.org/presentationml/2006/ole">
            <p:oleObj spid="_x0000_s90116" name="เอกสาร" r:id="rId3" imgW="4834484" imgH="2013446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570" y="476672"/>
          <a:ext cx="8064894" cy="6602996"/>
        </p:xfrm>
        <a:graphic>
          <a:graphicData uri="http://schemas.openxmlformats.org/presentationml/2006/ole">
            <p:oleObj spid="_x0000_s91142" name="เอกสาร" r:id="rId3" imgW="6562573" imgH="5572313" progId="Word.Document.12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18</a:t>
            </a:fld>
            <a:endParaRPr lang="th-TH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0137" y="980728"/>
          <a:ext cx="8202140" cy="5328592"/>
        </p:xfrm>
        <a:graphic>
          <a:graphicData uri="http://schemas.openxmlformats.org/presentationml/2006/ole">
            <p:oleObj spid="_x0000_s92164" name="เอกสาร" r:id="rId3" imgW="6285691" imgH="4083142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19</a:t>
            </a:fld>
            <a:endParaRPr lang="th-TH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2</a:t>
            </a:fld>
            <a:endParaRPr lang="th-TH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8035506"/>
              </p:ext>
            </p:extLst>
          </p:nvPr>
        </p:nvGraphicFramePr>
        <p:xfrm>
          <a:off x="87982" y="332656"/>
          <a:ext cx="9020522" cy="6192688"/>
        </p:xfrm>
        <a:graphic>
          <a:graphicData uri="http://schemas.openxmlformats.org/presentationml/2006/ole">
            <p:oleObj spid="_x0000_s69639" name="Document" r:id="rId3" imgW="14854620" imgH="10196667" progId="Word.Document.12">
              <p:embed/>
            </p:oleObj>
          </a:graphicData>
        </a:graphic>
      </p:graphicFrame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5958" y="764704"/>
          <a:ext cx="8354514" cy="5890046"/>
        </p:xfrm>
        <a:graphic>
          <a:graphicData uri="http://schemas.openxmlformats.org/presentationml/2006/ole">
            <p:oleObj spid="_x0000_s93189" name="เอกสาร" r:id="rId3" imgW="6554314" imgH="4620758" progId="Word.Document.12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20</a:t>
            </a:fld>
            <a:endParaRPr lang="th-TH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21325" y="979140"/>
          <a:ext cx="8099764" cy="5330180"/>
        </p:xfrm>
        <a:graphic>
          <a:graphicData uri="http://schemas.openxmlformats.org/presentationml/2006/ole">
            <p:oleObj spid="_x0000_s94211" name="เอกสาร" r:id="rId3" imgW="6091766" imgH="4007782" progId="Word.Document.12">
              <p:embed/>
            </p:oleObj>
          </a:graphicData>
        </a:graphic>
      </p:graphicFrame>
      <p:sp>
        <p:nvSpPr>
          <p:cNvPr id="3" name="Action Button: Back or Previous 2">
            <a:hlinkClick r:id="rId4" action="ppaction://hlinksldjump" highlightClick="1"/>
          </p:cNvPr>
          <p:cNvSpPr/>
          <p:nvPr/>
        </p:nvSpPr>
        <p:spPr>
          <a:xfrm>
            <a:off x="7668344" y="616530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3</a:t>
            </a:fld>
            <a:endParaRPr lang="th-TH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-45478" y="366266"/>
          <a:ext cx="9009966" cy="6231086"/>
        </p:xfrm>
        <a:graphic>
          <a:graphicData uri="http://schemas.openxmlformats.org/presentationml/2006/ole">
            <p:oleObj spid="_x0000_s1034" name="เอกสาร" r:id="rId3" imgW="10366507" imgH="7169847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096"/>
            <a:ext cx="8305800" cy="708688"/>
          </a:xfrm>
        </p:spPr>
        <p:txBody>
          <a:bodyPr>
            <a:no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การจัดสรรงบประมาณตามผลผลิต – งบรายจ่ายที่เชื่อมโยงกับตัวชี้วัด </a:t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(ตามแผนปฏิบัติราชการประจำปี)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th-TH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084535"/>
          <a:ext cx="9144000" cy="5584825"/>
        </p:xfrm>
        <a:graphic>
          <a:graphicData uri="http://schemas.openxmlformats.org/presentationml/2006/ole">
            <p:oleObj spid="_x0000_s84996" name="Document" r:id="rId3" imgW="9833218" imgH="6006295" progId="Word.Document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5577" y="1628800"/>
          <a:ext cx="7632848" cy="4933296"/>
        </p:xfrm>
        <a:graphic>
          <a:graphicData uri="http://schemas.openxmlformats.org/presentationml/2006/ole">
            <p:oleObj spid="_x0000_s5127" name="แผ่นงาน" r:id="rId3" imgW="6867666" imgH="4438736" progId="Excel.Shee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8144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6</a:t>
            </a:fld>
            <a:endParaRPr lang="th-TH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70" y="1977356"/>
          <a:ext cx="7776862" cy="4692004"/>
        </p:xfrm>
        <a:graphic>
          <a:graphicData uri="http://schemas.openxmlformats.org/presentationml/2006/ole">
            <p:oleObj spid="_x0000_s6155" name="แผ่นงาน" r:id="rId3" imgW="6867666" imgH="4143266" progId="Excel.Sheet.12">
              <p:embed/>
            </p:oleObj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2597" y="1484784"/>
          <a:ext cx="7798808" cy="5040560"/>
        </p:xfrm>
        <a:graphic>
          <a:graphicData uri="http://schemas.openxmlformats.org/presentationml/2006/ole">
            <p:oleObj spid="_x0000_s7176" name="แผ่นงาน" r:id="rId3" imgW="6867666" imgH="4438736" progId="Excel.Shee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36136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8</a:t>
            </a:fld>
            <a:endParaRPr lang="th-TH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6721" y="1916832"/>
          <a:ext cx="7710560" cy="4320480"/>
        </p:xfrm>
        <a:graphic>
          <a:graphicData uri="http://schemas.openxmlformats.org/presentationml/2006/ole">
            <p:oleObj spid="_x0000_s20489" name="แผ่นงาน" r:id="rId3" imgW="6867666" imgH="3848113" progId="Excel.Shee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36136"/>
            <a:ext cx="8305800" cy="63668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ตารางแสดงตัวชี้วัดระดับผลลัพธ์ และระดับผลผลิต จำแนกตามผลผลิต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คณะบริหารธุรกิจ</a:t>
            </a:r>
            <a:b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ประจำปีงบประมาณรายจ่าย พ.ศ. 2556</a:t>
            </a:r>
            <a:endParaRPr lang="th-TH" sz="2400" b="1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70" y="1898257"/>
          <a:ext cx="7776862" cy="4357630"/>
        </p:xfrm>
        <a:graphic>
          <a:graphicData uri="http://schemas.openxmlformats.org/presentationml/2006/ole">
            <p:oleObj spid="_x0000_s21512" name="แผ่นงาน" r:id="rId3" imgW="6867666" imgH="3848113" progId="Excel.Shee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4FFF-9D47-4F0F-BBFD-7F6BB504F006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</TotalTime>
  <Words>138</Words>
  <Application>Microsoft Office PowerPoint</Application>
  <PresentationFormat>On-screen Show (4:3)</PresentationFormat>
  <Paragraphs>38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Flow</vt:lpstr>
      <vt:lpstr>Document</vt:lpstr>
      <vt:lpstr>เอกสาร</vt:lpstr>
      <vt:lpstr>แผ่นงาน</vt:lpstr>
      <vt:lpstr>เอกสาร Microsoft Office Word</vt:lpstr>
      <vt:lpstr>เอกสารประกอบการบรรยาย</vt:lpstr>
      <vt:lpstr>Slide 2</vt:lpstr>
      <vt:lpstr>Slide 3</vt:lpstr>
      <vt:lpstr>การจัดสรรงบประมาณตามผลผลิต – งบรายจ่ายที่เชื่อมโยงกับตัวชี้วัด  (ตามแผนปฏิบัติราชการประจำปี) 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ตารางแสดงตัวชี้วัดระดับผลลัพธ์ และระดับผลผลิต จำแนกตามผลผลิต คณะบริหารธุรกิจ ประจำปีงบประมาณรายจ่าย พ.ศ. 2556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Chanara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Chanara</dc:creator>
  <cp:lastModifiedBy>Chanara</cp:lastModifiedBy>
  <cp:revision>48</cp:revision>
  <cp:lastPrinted>2012-10-17T04:43:39Z</cp:lastPrinted>
  <dcterms:created xsi:type="dcterms:W3CDTF">2012-10-11T11:07:18Z</dcterms:created>
  <dcterms:modified xsi:type="dcterms:W3CDTF">2012-10-18T03:54:10Z</dcterms:modified>
</cp:coreProperties>
</file>